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20104100" cy="15081250"/>
  <p:notesSz cx="20104100" cy="150812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4675187"/>
            <a:ext cx="17088486" cy="3167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8445500"/>
            <a:ext cx="14072870" cy="3770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603250"/>
            <a:ext cx="18093690" cy="241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3468687"/>
            <a:ext cx="18093690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6536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8323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8323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8323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653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653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561" y="0"/>
            <a:ext cx="19802538" cy="150110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054" y="524940"/>
            <a:ext cx="19679680" cy="141287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653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653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6536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653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6109"/>
            <a:ext cx="20104100" cy="14117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843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387" y="882346"/>
            <a:ext cx="18752657" cy="139500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8323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5078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843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4843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022" y="55844"/>
            <a:ext cx="18573954" cy="147765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CamScanner</dc:creator>
  <dc:subject>f87c6e6e26acd0c63380545b646e8562</dc:subject>
  <dc:title>f87c6e6e26acd0c63380545b646e8562</dc:title>
  <dcterms:created xsi:type="dcterms:W3CDTF">2022-09-28T23:42:16Z</dcterms:created>
  <dcterms:modified xsi:type="dcterms:W3CDTF">2022-09-28T23:42:16Z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2022-09-28T00:00:00Z</vt:filetime>
  </property>
</Properties>
</file>